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7" r:id="rId1"/>
    <p:sldMasterId id="214748400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4" r:id="rId4"/>
    <p:sldId id="278" r:id="rId5"/>
    <p:sldId id="257" r:id="rId6"/>
    <p:sldId id="259" r:id="rId7"/>
    <p:sldId id="269" r:id="rId8"/>
    <p:sldId id="279" r:id="rId9"/>
    <p:sldId id="267" r:id="rId10"/>
    <p:sldId id="266" r:id="rId11"/>
    <p:sldId id="262" r:id="rId12"/>
    <p:sldId id="277" r:id="rId13"/>
    <p:sldId id="258" r:id="rId14"/>
    <p:sldId id="273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9"/>
    <p:restoredTop sz="94537"/>
  </p:normalViewPr>
  <p:slideViewPr>
    <p:cSldViewPr snapToGrid="0" snapToObjects="1">
      <p:cViewPr varScale="1">
        <p:scale>
          <a:sx n="119" d="100"/>
          <a:sy n="119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3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5012EF-6E50-F440-97FF-90C943E3B2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0CBA5-E77E-714C-AF75-DAFF68FA45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A3F02C-2E56-D14E-8782-8716368AEBC0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B6268-2659-3D4D-A963-03C77B94E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8BA57-4EB9-F840-AC4B-E40C138938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A1E3A1C-3A76-6A45-A34B-E24E561B364D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0041DE-2C23-C14C-A296-784E0ADB87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9F2D6-E20D-704B-AF2F-123B94497B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643A6-E8BA-1448-B8CF-833C643D26C3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F2B6F7-7AA5-704C-B5A9-C0900AC21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458EA9-2506-3C4D-B7C8-B255B19C8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9B9DD-7BA8-8043-899F-EE6CE765BE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D1230-5753-5842-8626-A4B988EAC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55F5FF6-8A03-2942-ABDF-A9DB9345520F}" type="slidenum">
              <a:rPr lang="en-US" altLang="it-IT"/>
              <a:pPr/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5FF6-8A03-2942-ABDF-A9DB9345520F}" type="slidenum">
              <a:rPr lang="en-US" altLang="it-IT" smtClean="0"/>
              <a:pPr/>
              <a:t>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0345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5FF6-8A03-2942-ABDF-A9DB9345520F}" type="slidenum">
              <a:rPr lang="en-US" altLang="it-IT" smtClean="0"/>
              <a:pPr/>
              <a:t>3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3957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5FF6-8A03-2942-ABDF-A9DB9345520F}" type="slidenum">
              <a:rPr lang="en-US" altLang="it-IT" smtClean="0"/>
              <a:pPr/>
              <a:t>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2056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5FF6-8A03-2942-ABDF-A9DB9345520F}" type="slidenum">
              <a:rPr lang="en-US" altLang="it-IT" smtClean="0"/>
              <a:pPr/>
              <a:t>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8527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5FF6-8A03-2942-ABDF-A9DB9345520F}" type="slidenum">
              <a:rPr lang="en-US" altLang="it-IT" smtClean="0"/>
              <a:pPr/>
              <a:t>9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5056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5FF6-8A03-2942-ABDF-A9DB9345520F}" type="slidenum">
              <a:rPr lang="en-US" altLang="it-IT" smtClean="0"/>
              <a:pPr/>
              <a:t>10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5092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5FF6-8A03-2942-ABDF-A9DB9345520F}" type="slidenum">
              <a:rPr lang="en-US" altLang="it-IT" smtClean="0"/>
              <a:pPr/>
              <a:t>12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6083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F5FF6-8A03-2942-ABDF-A9DB9345520F}" type="slidenum">
              <a:rPr lang="en-US" altLang="it-IT" smtClean="0"/>
              <a:pPr/>
              <a:t>13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9010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03F58-4190-2D40-925A-D3AF5B10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4677-D793-144D-A1D0-138F5044771C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CE45-715E-B248-BAB2-CCDC500C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E3BBB-2E79-7545-8E01-A46D1E8D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7C58B-6871-D040-8DE7-ED5BB9247988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364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56C7-8C26-6948-B412-CB6C1957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B0FE-D7E1-5A4B-A014-0882678C07E1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161CE-9882-094B-A5DC-3C8DBF6B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81510-41B3-1D4B-AC3C-DEAE6AED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1AC7-EA7E-F443-8B2A-32A8D3C10047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411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9D772-1E7E-CD44-A0AC-777F19A0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9C8C-E960-FC42-9674-23236735B53D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2E9F-C55F-DD4B-ACC1-9B0BB25F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80FD4-82D4-9341-BFBD-D5230EED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F8413-8942-A444-9BDB-DEF7A2214DCF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137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923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699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655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555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445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39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527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909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01C2B-EB59-524B-8D9F-56D595DA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1B4F-1EAC-BF4D-9E5E-1C699145DDCE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4727-0C51-AD44-B5B6-7B11D930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20B-E356-CA4C-BC0C-5BE7A433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92479-9C8A-D644-B006-B4294C99F293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666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155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17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655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2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369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34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369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91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187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9BD08-EF7E-4643-ACDF-7BECEC67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8A07-09A4-0D44-B147-63634476A121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20C7-09A8-194D-BEAA-49966076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639E3-1CAD-7E49-8317-5F86BA0B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8236A-7F06-F947-AE52-B7B15238D0BA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289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BEBEF7-503B-B547-B148-121375C1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064E-B255-A54C-9A41-2410A67D2FC3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0F882A-3BBB-1140-A76B-0FE89E4A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C30F5F-9011-7145-AE51-A92E654D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8BBDB-BDB5-1A4F-9AE3-A4E4C38158B8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996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2AAE04-CC1C-8B4E-8244-CE859686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A63A-DB19-7144-A488-644036136ED6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30D8E7-3047-A041-98E4-BD6E9C40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984C8A-048F-0144-B8F4-42D2BA7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6FF48-7A98-104B-AF6B-9CCC0E0B149D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125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429E9C-90BC-3340-8D27-209B6A4A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28F6-216A-AA41-93EC-993E7BD9F81D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6171F3-F7F8-B64D-B81E-7A06A977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D49051-A830-C04B-BB0B-743549E5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64B19-033F-BF4F-AE5F-04A24E6AF732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983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C2460D-906B-5442-8008-B55222D6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8C9F-2D51-BF42-98C9-CB05B713641C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8E5BC0-4AFF-0A45-842B-D8BA7D7E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DD8034-D03A-6843-95D6-7C71E8E0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DE0B0-F774-6D4C-B9EF-26E3087AE4AE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248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A64F4C-26C6-3747-820D-F5A28B18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05F1-1B40-B048-815C-2E9765AC3717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AB3FDF-62F7-8C42-A6EC-E9B45A8B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0F40A6-5E99-C746-9102-E953B4AF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E7180-6C26-5D46-B48E-455F56FFE285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720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D83B83-6A0C-654E-8DF2-DFDB7E75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1379-8D39-9847-8481-DE114C1AF262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9FC9E0-44EE-9046-AD77-B263006F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BE141-4C33-8E41-A42C-78939308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391EF-3364-C045-9C92-F97738D8CBEB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468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>
            <a:extLst>
              <a:ext uri="{FF2B5EF4-FFF2-40B4-BE49-F238E27FC236}">
                <a16:creationId xmlns:a16="http://schemas.microsoft.com/office/drawing/2014/main" id="{4A93C0E9-29B4-BC4B-9173-D5E1D446DA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C2596860-A6FA-4643-B6AC-0427917BEA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A2D6-55C3-8B4D-883D-D2960A738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charset="0"/>
              </a:defRPr>
            </a:lvl1pPr>
          </a:lstStyle>
          <a:p>
            <a:pPr>
              <a:defRPr/>
            </a:pPr>
            <a:fld id="{BEFDBB57-2E55-A24D-A48F-0D5186D4FD6F}" type="datetimeFigureOut">
              <a:rPr lang="en-US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E25A0-9C00-024B-9E71-BD80CC14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B2B10-83F2-D548-9927-C9A8CE1D5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0E31EB8-5A06-1344-BAC4-84EC6492B1A4}" type="slidenum">
              <a:rPr lang="en-US" altLang="it-IT"/>
              <a:pPr/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45399-0F5C-B04A-B28F-0AA7B06501F1}" type="datetimeFigureOut">
              <a:rPr lang="en-US" smtClean="0"/>
              <a:pPr>
                <a:defRPr/>
              </a:pPr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49CB-5A3F-DC48-BEF7-7BC1DD3F0224}" type="slidenum">
              <a:rPr lang="en-US" altLang="it-IT" smtClean="0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36353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co.wikipedia.org/wiki/Facebook" TargetMode="External"/><Relationship Id="rId3" Type="http://schemas.openxmlformats.org/officeDocument/2006/relationships/hyperlink" Target="http://www.cretarome.com/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hyperlink" Target="https://fr.wikipedia.org/wiki/Instagram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edificio, esterni, acqua, largo&#10;&#10;Descrizione generata automaticamente">
            <a:extLst>
              <a:ext uri="{FF2B5EF4-FFF2-40B4-BE49-F238E27FC236}">
                <a16:creationId xmlns:a16="http://schemas.microsoft.com/office/drawing/2014/main" id="{97DB1D51-61D2-F941-AAD4-6E424B105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960" y="2259107"/>
            <a:ext cx="7454957" cy="4356000"/>
          </a:xfrm>
          <a:prstGeom prst="rect">
            <a:avLst/>
          </a:prstGeom>
        </p:spPr>
      </p:pic>
      <p:pic>
        <p:nvPicPr>
          <p:cNvPr id="5" name="Immagine 4" descr="Immagine che contiene edificio, sedendo, dilegno, orologio&#10;&#10;Descrizione generata automaticamente">
            <a:extLst>
              <a:ext uri="{FF2B5EF4-FFF2-40B4-BE49-F238E27FC236}">
                <a16:creationId xmlns:a16="http://schemas.microsoft.com/office/drawing/2014/main" id="{3FADB260-2757-924D-8EE2-8CE115178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41210" y="1317890"/>
            <a:ext cx="6422236" cy="4195397"/>
          </a:xfrm>
          <a:prstGeom prst="rect">
            <a:avLst/>
          </a:prstGeom>
        </p:spPr>
      </p:pic>
      <p:pic>
        <p:nvPicPr>
          <p:cNvPr id="3" name="Immagine 2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BBA204D7-A7CC-C648-AD18-CC38545F5A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758" y="424006"/>
            <a:ext cx="5950259" cy="1561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990"/>
    </mc:Choice>
    <mc:Fallback xmlns="">
      <p:transition advClick="0" advTm="149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C9D94AC9-211A-DE4D-8F88-1AB0A703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/>
              <a:t>teaching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8DF6DF7-5E1C-0B42-8BB0-4C94469CE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44" y="2177670"/>
            <a:ext cx="5675446" cy="44705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C6AC77-62BC-AD47-8D30-E78F6C096F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804" y="2176857"/>
            <a:ext cx="5961600" cy="447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57"/>
    </mc:Choice>
    <mc:Fallback xmlns="">
      <p:transition advClick="0" advTm="705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esterni, persone, inpiedi&#10;&#10;Descrizione generata automaticamente">
            <a:extLst>
              <a:ext uri="{FF2B5EF4-FFF2-40B4-BE49-F238E27FC236}">
                <a16:creationId xmlns:a16="http://schemas.microsoft.com/office/drawing/2014/main" id="{9234633A-9D73-7F42-9C73-75FA9B450D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497" y="2104258"/>
            <a:ext cx="4478123" cy="4478123"/>
          </a:xfrm>
          <a:prstGeom prst="rect">
            <a:avLst/>
          </a:prstGeom>
        </p:spPr>
      </p:pic>
      <p:pic>
        <p:nvPicPr>
          <p:cNvPr id="2" name="Immagine 10">
            <a:extLst>
              <a:ext uri="{FF2B5EF4-FFF2-40B4-BE49-F238E27FC236}">
                <a16:creationId xmlns:a16="http://schemas.microsoft.com/office/drawing/2014/main" id="{E8146A60-2177-0586-1C4D-36E907C05E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228493" y="289059"/>
            <a:ext cx="6997487" cy="63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749"/>
    </mc:Choice>
    <mc:Fallback xmlns="">
      <p:transition advClick="0" advTm="37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F6095FE-2CAD-B544-93C9-7DAA6E16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/>
              <a:t>&amp; the arts</a:t>
            </a:r>
          </a:p>
        </p:txBody>
      </p:sp>
      <p:pic>
        <p:nvPicPr>
          <p:cNvPr id="16" name="Segnaposto contenuto 15" descr="Immagine che contiene persona, interni, tenendo, ragazzo&#10;&#10;Descrizione generata automaticamente">
            <a:extLst>
              <a:ext uri="{FF2B5EF4-FFF2-40B4-BE49-F238E27FC236}">
                <a16:creationId xmlns:a16="http://schemas.microsoft.com/office/drawing/2014/main" id="{9772A98D-7B46-7E43-9F94-619D14B5E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0" y="2152385"/>
            <a:ext cx="3631099" cy="4538874"/>
          </a:xfrm>
        </p:spPr>
      </p:pic>
      <p:pic>
        <p:nvPicPr>
          <p:cNvPr id="2" name="Immagine 19" descr="Immagine che contiene interni, vivendo, tavolo, stanza&#10;&#10;Descrizione generata automaticamente">
            <a:extLst>
              <a:ext uri="{FF2B5EF4-FFF2-40B4-BE49-F238E27FC236}">
                <a16:creationId xmlns:a16="http://schemas.microsoft.com/office/drawing/2014/main" id="{7B0FF134-C5B6-6375-FA33-8F9433050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928" y="2167343"/>
            <a:ext cx="4380806" cy="4536000"/>
          </a:xfrm>
          <a:prstGeom prst="rect">
            <a:avLst/>
          </a:prstGeom>
        </p:spPr>
      </p:pic>
      <p:pic>
        <p:nvPicPr>
          <p:cNvPr id="8" name="Picture 7" descr="A group of women standing next to a white pedestal&#10;&#10;Description automatically generated">
            <a:extLst>
              <a:ext uri="{FF2B5EF4-FFF2-40B4-BE49-F238E27FC236}">
                <a16:creationId xmlns:a16="http://schemas.microsoft.com/office/drawing/2014/main" id="{413DA9E9-82B8-A381-87D2-CD7181D06F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751" y="2164977"/>
            <a:ext cx="3430554" cy="45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785"/>
    </mc:Choice>
    <mc:Fallback xmlns="">
      <p:transition advClick="0" advTm="117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0E2E79-F8D9-DD41-8F3F-E031BA50643B}"/>
              </a:ext>
            </a:extLst>
          </p:cNvPr>
          <p:cNvSpPr txBox="1"/>
          <p:nvPr/>
        </p:nvSpPr>
        <p:spPr>
          <a:xfrm>
            <a:off x="513076" y="474183"/>
            <a:ext cx="58508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www.cretarome.com</a:t>
            </a:r>
            <a:r>
              <a:rPr lang="it-IT" sz="4400" dirty="0"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it-IT" sz="4400" dirty="0" err="1">
                <a:latin typeface="+mj-lt"/>
                <a:cs typeface="Arial" panose="020B0604020202020204" pitchFamily="34" charset="0"/>
              </a:rPr>
              <a:t>cretarome@gmail.com</a:t>
            </a:r>
            <a:endParaRPr lang="it-IT" sz="4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persona, gruppo, persone, inpiedi&#10;&#10;Descrizione generata automaticamente">
            <a:extLst>
              <a:ext uri="{FF2B5EF4-FFF2-40B4-BE49-F238E27FC236}">
                <a16:creationId xmlns:a16="http://schemas.microsoft.com/office/drawing/2014/main" id="{01D30CC6-D876-F64B-B8BF-4DA4F5A368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209" y="2194562"/>
            <a:ext cx="3326400" cy="44352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FACBEF9-AC44-314D-B036-E0A732370F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3902" y="2194561"/>
            <a:ext cx="5459155" cy="4435200"/>
          </a:xfrm>
          <a:prstGeom prst="rect">
            <a:avLst/>
          </a:prstGeom>
        </p:spPr>
      </p:pic>
      <p:pic>
        <p:nvPicPr>
          <p:cNvPr id="14" name="Immagine 13" descr="Immagine che contiene persona, interni, gruppo, persone&#10;&#10;Descrizione generata automaticamente">
            <a:extLst>
              <a:ext uri="{FF2B5EF4-FFF2-40B4-BE49-F238E27FC236}">
                <a16:creationId xmlns:a16="http://schemas.microsoft.com/office/drawing/2014/main" id="{73711CE5-4C8B-A947-B088-9AAF4CA53D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25911" y="2185140"/>
            <a:ext cx="2647540" cy="4431600"/>
          </a:xfrm>
          <a:prstGeom prst="rect">
            <a:avLst/>
          </a:prstGeom>
        </p:spPr>
      </p:pic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18751AC-CCD0-5743-BA2E-BA5FEB1689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65128" y="848725"/>
            <a:ext cx="884543" cy="884543"/>
          </a:xfrm>
          <a:prstGeom prst="rect">
            <a:avLst/>
          </a:prstGeom>
        </p:spPr>
      </p:pic>
      <p:pic>
        <p:nvPicPr>
          <p:cNvPr id="19" name="Immagine 1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14B39E4-683D-7947-BB26-54D08EC06E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28976" y="848725"/>
            <a:ext cx="884543" cy="884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712"/>
    </mc:Choice>
    <mc:Fallback xmlns="">
      <p:transition advClick="0" advTm="127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6BA14EF-F14D-9C4D-B02B-D73C2C6C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1" y="753228"/>
            <a:ext cx="9799912" cy="1080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dirty="0" err="1"/>
              <a:t>c.r.e.t.a</a:t>
            </a:r>
            <a:r>
              <a:rPr lang="en-US" altLang="en-US" sz="5400" dirty="0"/>
              <a:t>. </a:t>
            </a:r>
            <a:r>
              <a:rPr lang="en-US" altLang="en-US" sz="5400" dirty="0" err="1"/>
              <a:t>rome</a:t>
            </a:r>
            <a:r>
              <a:rPr lang="en-US" altLang="en-US" sz="5400" dirty="0"/>
              <a:t> </a:t>
            </a:r>
            <a:br>
              <a:rPr lang="en-US" altLang="en-US" dirty="0"/>
            </a:br>
            <a:r>
              <a:rPr lang="en-US" altLang="en-US" sz="3300" dirty="0"/>
              <a:t>ceramics, residencies, exhibitions, teaching &amp; the arts</a:t>
            </a:r>
          </a:p>
        </p:txBody>
      </p:sp>
      <p:pic>
        <p:nvPicPr>
          <p:cNvPr id="5" name="Immagine 4" descr="Immagine che contiene interni, tastiera, sedendo, bianco&#10;&#10;Descrizione generata automaticamente">
            <a:extLst>
              <a:ext uri="{FF2B5EF4-FFF2-40B4-BE49-F238E27FC236}">
                <a16:creationId xmlns:a16="http://schemas.microsoft.com/office/drawing/2014/main" id="{EDB2FB67-0EB5-1C4D-BD61-2E74F7F5DB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02" y="1967616"/>
            <a:ext cx="2909519" cy="1819075"/>
          </a:xfrm>
          <a:prstGeom prst="rect">
            <a:avLst/>
          </a:prstGeom>
        </p:spPr>
      </p:pic>
      <p:pic>
        <p:nvPicPr>
          <p:cNvPr id="9" name="Immagine 8" descr="Immagine che contiene interni, tavolo, sedendo, piccolo&#10;&#10;Descrizione generata automaticamente">
            <a:extLst>
              <a:ext uri="{FF2B5EF4-FFF2-40B4-BE49-F238E27FC236}">
                <a16:creationId xmlns:a16="http://schemas.microsoft.com/office/drawing/2014/main" id="{41FB1D56-E420-0842-9F57-F77350EC5F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48154" y="2752731"/>
            <a:ext cx="4551408" cy="3413554"/>
          </a:xfrm>
          <a:prstGeom prst="rect">
            <a:avLst/>
          </a:prstGeom>
        </p:spPr>
      </p:pic>
      <p:pic>
        <p:nvPicPr>
          <p:cNvPr id="13" name="Immagine 12" descr="Immagine che contiene interni, persona, uomo, inpiedi&#10;&#10;Descrizione generata automaticamente">
            <a:extLst>
              <a:ext uri="{FF2B5EF4-FFF2-40B4-BE49-F238E27FC236}">
                <a16:creationId xmlns:a16="http://schemas.microsoft.com/office/drawing/2014/main" id="{97923544-7B6C-1648-A9B7-BEF1B170D3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01" y="3736180"/>
            <a:ext cx="4027394" cy="3020546"/>
          </a:xfrm>
          <a:prstGeom prst="rect">
            <a:avLst/>
          </a:prstGeom>
        </p:spPr>
      </p:pic>
      <p:pic>
        <p:nvPicPr>
          <p:cNvPr id="17" name="Immagine 16" descr="Immagine che contiene interni, persona, sedendo, uomo&#10;&#10;Descrizione generata automaticamente">
            <a:extLst>
              <a:ext uri="{FF2B5EF4-FFF2-40B4-BE49-F238E27FC236}">
                <a16:creationId xmlns:a16="http://schemas.microsoft.com/office/drawing/2014/main" id="{DD1FB6C7-16A7-B84E-BEBC-40146FDA0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879" y="2662956"/>
            <a:ext cx="4077554" cy="4077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7504"/>
    </mc:Choice>
    <mc:Fallback xmlns="">
      <p:transition advClick="0" advTm="475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5" name="Picture 35944">
            <a:extLst>
              <a:ext uri="{FF2B5EF4-FFF2-40B4-BE49-F238E27FC236}">
                <a16:creationId xmlns:a16="http://schemas.microsoft.com/office/drawing/2014/main" id="{0E93D5FC-63A0-47A4-A8C7-365881F6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947" name="Picture 35946">
            <a:extLst>
              <a:ext uri="{FF2B5EF4-FFF2-40B4-BE49-F238E27FC236}">
                <a16:creationId xmlns:a16="http://schemas.microsoft.com/office/drawing/2014/main" id="{AEC8E9B6-3D7A-4F5B-9DEC-7C109D10F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5949" name="Picture 35948">
            <a:extLst>
              <a:ext uri="{FF2B5EF4-FFF2-40B4-BE49-F238E27FC236}">
                <a16:creationId xmlns:a16="http://schemas.microsoft.com/office/drawing/2014/main" id="{B46DE350-A6F7-48F8-BC26-39BE38D1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5951" name="Rectangle 35950">
            <a:extLst>
              <a:ext uri="{FF2B5EF4-FFF2-40B4-BE49-F238E27FC236}">
                <a16:creationId xmlns:a16="http://schemas.microsoft.com/office/drawing/2014/main" id="{C2A1BCF2-2977-4E81-8823-91321793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953" name="Rectangle 35952">
            <a:extLst>
              <a:ext uri="{FF2B5EF4-FFF2-40B4-BE49-F238E27FC236}">
                <a16:creationId xmlns:a16="http://schemas.microsoft.com/office/drawing/2014/main" id="{687BE72E-2DA8-42F0-8ACA-D7572BFA7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5955" name="Group 35954">
            <a:extLst>
              <a:ext uri="{FF2B5EF4-FFF2-40B4-BE49-F238E27FC236}">
                <a16:creationId xmlns:a16="http://schemas.microsoft.com/office/drawing/2014/main" id="{770B1E0C-349A-41D6-9866-6E33CB94E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5956" name="Rectangle 35955">
              <a:extLst>
                <a:ext uri="{FF2B5EF4-FFF2-40B4-BE49-F238E27FC236}">
                  <a16:creationId xmlns:a16="http://schemas.microsoft.com/office/drawing/2014/main" id="{4D697E53-BD0A-4C6E-9C9A-A631DFDD4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957" name="Picture 35956">
              <a:extLst>
                <a:ext uri="{FF2B5EF4-FFF2-40B4-BE49-F238E27FC236}">
                  <a16:creationId xmlns:a16="http://schemas.microsoft.com/office/drawing/2014/main" id="{1234F360-067A-4751-8C81-499A32643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5959" name="Rectangle 35958">
            <a:extLst>
              <a:ext uri="{FF2B5EF4-FFF2-40B4-BE49-F238E27FC236}">
                <a16:creationId xmlns:a16="http://schemas.microsoft.com/office/drawing/2014/main" id="{B2C95EC1-2E07-422F-9742-754D86E59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841" name="Title 1">
            <a:extLst>
              <a:ext uri="{FF2B5EF4-FFF2-40B4-BE49-F238E27FC236}">
                <a16:creationId xmlns:a16="http://schemas.microsoft.com/office/drawing/2014/main" id="{83C017C3-4F43-5844-BCCD-6BE5256E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9410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en-US" sz="4800"/>
              <a:t>ceramics</a:t>
            </a:r>
          </a:p>
        </p:txBody>
      </p:sp>
      <p:pic>
        <p:nvPicPr>
          <p:cNvPr id="8" name="Picture 7" descr="A group of people working on pottery&#10;&#10;Description automatically generated">
            <a:extLst>
              <a:ext uri="{FF2B5EF4-FFF2-40B4-BE49-F238E27FC236}">
                <a16:creationId xmlns:a16="http://schemas.microsoft.com/office/drawing/2014/main" id="{550ADE0F-F3BB-F036-3611-9C1B6E7D89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"/>
            <a:ext cx="896620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9" name="Segnaposto contenuto 12">
            <a:extLst>
              <a:ext uri="{FF2B5EF4-FFF2-40B4-BE49-F238E27FC236}">
                <a16:creationId xmlns:a16="http://schemas.microsoft.com/office/drawing/2014/main" id="{790EDE03-3EA5-C2DF-7A20-A33B84D39A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12066" y="750269"/>
            <a:ext cx="4172020" cy="271451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5961" name="Rectangle 35960">
            <a:extLst>
              <a:ext uri="{FF2B5EF4-FFF2-40B4-BE49-F238E27FC236}">
                <a16:creationId xmlns:a16="http://schemas.microsoft.com/office/drawing/2014/main" id="{80F8B852-E4A2-486B-9DCC-BD35FA99A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963" name="Rectangle 35962">
            <a:extLst>
              <a:ext uri="{FF2B5EF4-FFF2-40B4-BE49-F238E27FC236}">
                <a16:creationId xmlns:a16="http://schemas.microsoft.com/office/drawing/2014/main" id="{B5028983-B5E5-4471-96B5-E7688CB7F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65" name="Rectangle 35964">
            <a:extLst>
              <a:ext uri="{FF2B5EF4-FFF2-40B4-BE49-F238E27FC236}">
                <a16:creationId xmlns:a16="http://schemas.microsoft.com/office/drawing/2014/main" id="{8A8781A8-BE70-43AF-B34F-7FE082A94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9729"/>
    </mc:Choice>
    <mc:Fallback xmlns="">
      <p:transition spd="slow" advClick="0" advTm="9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Immagine che contiene tavolo, piatto, cibo, ciotola&#10;&#10;Descrizione generata automaticamente">
            <a:extLst>
              <a:ext uri="{FF2B5EF4-FFF2-40B4-BE49-F238E27FC236}">
                <a16:creationId xmlns:a16="http://schemas.microsoft.com/office/drawing/2014/main" id="{68898662-FA46-664D-8B18-09A5E5C6C4A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268" y="120365"/>
            <a:ext cx="3187601" cy="3188944"/>
          </a:xfrm>
        </p:spPr>
      </p:pic>
      <p:pic>
        <p:nvPicPr>
          <p:cNvPr id="3" name="Immagine 2" descr="Immagine che contiene interni, persona, uomo, inpiedi&#10;&#10;Descrizione generata automaticamente">
            <a:extLst>
              <a:ext uri="{FF2B5EF4-FFF2-40B4-BE49-F238E27FC236}">
                <a16:creationId xmlns:a16="http://schemas.microsoft.com/office/drawing/2014/main" id="{054E9E27-03BF-A345-85EC-D4BF7B0DEE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666" y="3455478"/>
            <a:ext cx="4389118" cy="39440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4262ED-1BAF-4D48-B8B1-14DB383F9A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93324" y="2983873"/>
            <a:ext cx="4529802" cy="2886634"/>
          </a:xfrm>
          <a:prstGeom prst="rect">
            <a:avLst/>
          </a:prstGeom>
        </p:spPr>
      </p:pic>
      <p:pic>
        <p:nvPicPr>
          <p:cNvPr id="6" name="Picture 5" descr="A statue of a person holding a child&#10;&#10;Description automatically generated">
            <a:extLst>
              <a:ext uri="{FF2B5EF4-FFF2-40B4-BE49-F238E27FC236}">
                <a16:creationId xmlns:a16="http://schemas.microsoft.com/office/drawing/2014/main" id="{1987AC6E-E320-B3A6-9831-8A6D9FAF7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20062" y="1736366"/>
            <a:ext cx="6552000" cy="3337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591"/>
    </mc:Choice>
    <mc:Fallback xmlns="">
      <p:transition advClick="0" advTm="55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0F4C089-719B-264B-96B3-1612A38D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737624"/>
            <a:ext cx="9613861" cy="10809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/>
              <a:t>residencies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4F3D2E8C-F9F6-8E4D-B0E1-EA7599835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720558" y="3481588"/>
            <a:ext cx="4178209" cy="215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Immagine che contiene interni, tavolo, donna, sedendo&#10;&#10;Descrizione generata automaticamente">
            <a:extLst>
              <a:ext uri="{FF2B5EF4-FFF2-40B4-BE49-F238E27FC236}">
                <a16:creationId xmlns:a16="http://schemas.microsoft.com/office/drawing/2014/main" id="{CAFDCE40-414E-1F4E-A97B-0A6A5B7C8F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03" y="69760"/>
            <a:ext cx="2965217" cy="22232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892A33F-75D6-CA43-A3F9-BB371060BD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60" y="2436259"/>
            <a:ext cx="5648290" cy="4236218"/>
          </a:xfrm>
          <a:prstGeom prst="rect">
            <a:avLst/>
          </a:prstGeom>
        </p:spPr>
      </p:pic>
      <p:pic>
        <p:nvPicPr>
          <p:cNvPr id="14" name="Immagine 13" descr="Immagine che contiene persona, uomo, interni, abbigliamento&#10;&#10;Descrizione generata automaticamente">
            <a:extLst>
              <a:ext uri="{FF2B5EF4-FFF2-40B4-BE49-F238E27FC236}">
                <a16:creationId xmlns:a16="http://schemas.microsoft.com/office/drawing/2014/main" id="{FC3BAC83-72C7-2A45-8E13-8E6D976075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205" y="68854"/>
            <a:ext cx="2965217" cy="222391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CEC52E7-7160-F846-B54D-6E317EB2EE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26123" y="2993685"/>
            <a:ext cx="4201212" cy="3150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3613"/>
    </mc:Choice>
    <mc:Fallback xmlns="">
      <p:transition advClick="0" advTm="236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>
            <a:extLst>
              <a:ext uri="{FF2B5EF4-FFF2-40B4-BE49-F238E27FC236}">
                <a16:creationId xmlns:a16="http://schemas.microsoft.com/office/drawing/2014/main" id="{7154539F-38FE-F44B-B676-AFF5E4600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28" y="3490661"/>
            <a:ext cx="4171691" cy="32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esterni, acqua, piccolo, fiume&#10;&#10;Descrizione generata automaticamente">
            <a:extLst>
              <a:ext uri="{FF2B5EF4-FFF2-40B4-BE49-F238E27FC236}">
                <a16:creationId xmlns:a16="http://schemas.microsoft.com/office/drawing/2014/main" id="{62223F86-E48E-0F4E-9D10-66E58949F7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32" y="3472820"/>
            <a:ext cx="4310399" cy="3232800"/>
          </a:xfrm>
          <a:prstGeom prst="rect">
            <a:avLst/>
          </a:prstGeom>
        </p:spPr>
      </p:pic>
      <p:pic>
        <p:nvPicPr>
          <p:cNvPr id="3" name="Immagine 2" descr="Immagine che contiene persona, interni, donna, finestra&#10;&#10;Descrizione generata automaticamente">
            <a:extLst>
              <a:ext uri="{FF2B5EF4-FFF2-40B4-BE49-F238E27FC236}">
                <a16:creationId xmlns:a16="http://schemas.microsoft.com/office/drawing/2014/main" id="{420FBF2D-6025-C246-A6F0-E8670E9F44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505" y="133925"/>
            <a:ext cx="6376344" cy="3188172"/>
          </a:xfrm>
          <a:prstGeom prst="rect">
            <a:avLst/>
          </a:prstGeom>
        </p:spPr>
      </p:pic>
      <p:pic>
        <p:nvPicPr>
          <p:cNvPr id="2" name="Immagine 4">
            <a:extLst>
              <a:ext uri="{FF2B5EF4-FFF2-40B4-BE49-F238E27FC236}">
                <a16:creationId xmlns:a16="http://schemas.microsoft.com/office/drawing/2014/main" id="{37A2D7DB-72BB-0A1F-1A36-EE8577B0D7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217" y="3456914"/>
            <a:ext cx="2424600" cy="323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109"/>
    </mc:Choice>
    <mc:Fallback xmlns="">
      <p:transition advClick="0" advTm="9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D0A33E4-446D-1D40-BEFD-AD26929D9A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909" y="174495"/>
            <a:ext cx="3431689" cy="6516762"/>
          </a:xfrm>
          <a:prstGeom prst="rect">
            <a:avLst/>
          </a:prstGeom>
        </p:spPr>
      </p:pic>
      <p:pic>
        <p:nvPicPr>
          <p:cNvPr id="5" name="Segnaposto contenuto 4" descr="Immagine che contiene interni, inpiedi, uomo, tavolo&#10;&#10;Descrizione generata automaticamente">
            <a:extLst>
              <a:ext uri="{FF2B5EF4-FFF2-40B4-BE49-F238E27FC236}">
                <a16:creationId xmlns:a16="http://schemas.microsoft.com/office/drawing/2014/main" id="{DF826EA1-33BD-7B46-816C-C03DDA53D14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5792" y="186465"/>
            <a:ext cx="5033344" cy="308428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7551FF-6DD1-A440-BBC1-582CF67D90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28275" y="3944996"/>
            <a:ext cx="4417212" cy="331290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70FDFC9-27CF-A649-992B-1DF7F8974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68690" y="2954007"/>
            <a:ext cx="4342698" cy="28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971"/>
    </mc:Choice>
    <mc:Fallback xmlns="">
      <p:transition advClick="0" advTm="159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E59DF12-D2EA-1840-87D8-240AD70C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24" y="778022"/>
            <a:ext cx="9613861" cy="1080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dirty="0"/>
              <a:t>exhibitions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13F8665-F441-AB4A-A30C-40ACE74E3A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43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494" y="2170249"/>
            <a:ext cx="4652682" cy="4454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AD10D1-9E20-3EB6-54DB-88D8B29C2F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1" y="2170194"/>
            <a:ext cx="6494930" cy="4459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90"/>
    </mc:Choice>
    <mc:Fallback xmlns="">
      <p:transition advClick="0" advTm="84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persona, interni, persone, gruppo&#10;&#10;Descrizione generata automaticamente">
            <a:extLst>
              <a:ext uri="{FF2B5EF4-FFF2-40B4-BE49-F238E27FC236}">
                <a16:creationId xmlns:a16="http://schemas.microsoft.com/office/drawing/2014/main" id="{D4D84FB9-AEBA-D04C-BBFD-DB1546B871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544" y="193060"/>
            <a:ext cx="4389636" cy="6508232"/>
          </a:xfrm>
          <a:prstGeom prst="rect">
            <a:avLst/>
          </a:prstGeom>
        </p:spPr>
      </p:pic>
      <p:pic>
        <p:nvPicPr>
          <p:cNvPr id="9" name="Segnaposto contenuto 5">
            <a:extLst>
              <a:ext uri="{FF2B5EF4-FFF2-40B4-BE49-F238E27FC236}">
                <a16:creationId xmlns:a16="http://schemas.microsoft.com/office/drawing/2014/main" id="{1274CDEA-89A0-8B42-9674-BEFA4F8005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77314" y="2925179"/>
            <a:ext cx="4522810" cy="300934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65AB7D1-C1BD-B340-8754-5962AE7DD3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245" y="4219269"/>
            <a:ext cx="3564000" cy="2471100"/>
          </a:xfrm>
          <a:prstGeom prst="rect">
            <a:avLst/>
          </a:prstGeom>
        </p:spPr>
      </p:pic>
      <p:pic>
        <p:nvPicPr>
          <p:cNvPr id="4" name="Immagine 4" descr="Immagine che contiene persona, interni, posando, fotografia&#10;&#10;Descrizione generata automaticamente">
            <a:extLst>
              <a:ext uri="{FF2B5EF4-FFF2-40B4-BE49-F238E27FC236}">
                <a16:creationId xmlns:a16="http://schemas.microsoft.com/office/drawing/2014/main" id="{1864DF07-9704-B68C-F42B-22B7E76850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245" y="2278859"/>
            <a:ext cx="3563471" cy="1827874"/>
          </a:xfrm>
          <a:prstGeom prst="rect">
            <a:avLst/>
          </a:prstGeom>
        </p:spPr>
      </p:pic>
      <p:pic>
        <p:nvPicPr>
          <p:cNvPr id="6" name="Immagine 20">
            <a:extLst>
              <a:ext uri="{FF2B5EF4-FFF2-40B4-BE49-F238E27FC236}">
                <a16:creationId xmlns:a16="http://schemas.microsoft.com/office/drawing/2014/main" id="{95B7F505-7D58-211D-C3A2-0603760467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34" y="188259"/>
            <a:ext cx="3564000" cy="1969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909"/>
    </mc:Choice>
    <mc:Fallback xmlns="">
      <p:transition advClick="0" advTm="12909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21057</TotalTime>
  <Words>48</Words>
  <Application>Microsoft Macintosh PowerPoint</Application>
  <PresentationFormat>Widescreen</PresentationFormat>
  <Paragraphs>16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Custom Design</vt:lpstr>
      <vt:lpstr>Berlino</vt:lpstr>
      <vt:lpstr>PowerPoint Presentation</vt:lpstr>
      <vt:lpstr>c.r.e.t.a. rome  ceramics, residencies, exhibitions, teaching &amp; the arts</vt:lpstr>
      <vt:lpstr>ceramics</vt:lpstr>
      <vt:lpstr>PowerPoint Presentation</vt:lpstr>
      <vt:lpstr>residencies</vt:lpstr>
      <vt:lpstr>PowerPoint Presentation</vt:lpstr>
      <vt:lpstr>PowerPoint Presentation</vt:lpstr>
      <vt:lpstr>exhibitions </vt:lpstr>
      <vt:lpstr>PowerPoint Presentation</vt:lpstr>
      <vt:lpstr>teaching</vt:lpstr>
      <vt:lpstr>PowerPoint Presentation</vt:lpstr>
      <vt:lpstr>&amp; the arts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Lori-Ann Touchette</dc:creator>
  <cp:lastModifiedBy>Lori-Ann Touchette</cp:lastModifiedBy>
  <cp:revision>43</cp:revision>
  <dcterms:created xsi:type="dcterms:W3CDTF">2020-02-26T14:22:21Z</dcterms:created>
  <dcterms:modified xsi:type="dcterms:W3CDTF">2025-05-12T15:31:30Z</dcterms:modified>
</cp:coreProperties>
</file>